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coração, alegre, </a:t>
            </a:r>
          </a:p>
          <a:p>
            <a:r>
              <a:rPr lang="pt-BR" dirty="0"/>
              <a:t>hoje canta, </a:t>
            </a:r>
          </a:p>
          <a:p>
            <a:r>
              <a:rPr lang="pt-BR" dirty="0"/>
              <a:t>Ao relembrar que </a:t>
            </a:r>
          </a:p>
          <a:p>
            <a:r>
              <a:rPr lang="pt-BR" dirty="0"/>
              <a:t>as dores cessarão.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Virá o fim a este </a:t>
            </a:r>
          </a:p>
          <a:p>
            <a:r>
              <a:rPr lang="pt-BR" dirty="0"/>
              <a:t>mundo escuro; </a:t>
            </a:r>
          </a:p>
          <a:p>
            <a:r>
              <a:rPr lang="pt-BR" dirty="0"/>
              <a:t>Meu lar será nas </a:t>
            </a:r>
          </a:p>
          <a:p>
            <a:r>
              <a:rPr lang="pt-BR" dirty="0"/>
              <a:t>terras de Sião.</a:t>
            </a:r>
          </a:p>
        </p:txBody>
      </p:sp>
    </p:spTree>
    <p:extLst>
      <p:ext uri="{BB962C8B-B14F-4D97-AF65-F5344CB8AC3E}">
        <p14:creationId xmlns:p14="http://schemas.microsoft.com/office/powerpoint/2010/main" val="119936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até então, eu </a:t>
            </a:r>
          </a:p>
          <a:p>
            <a:r>
              <a:rPr lang="pt-BR" dirty="0"/>
              <a:t>seguirei cantando, </a:t>
            </a:r>
          </a:p>
          <a:p>
            <a:r>
              <a:rPr lang="pt-BR" dirty="0"/>
              <a:t>Até então, contente </a:t>
            </a:r>
          </a:p>
          <a:p>
            <a:r>
              <a:rPr lang="pt-BR" dirty="0"/>
              <a:t>eu hei de estar, </a:t>
            </a:r>
          </a:p>
        </p:txBody>
      </p:sp>
    </p:spTree>
    <p:extLst>
      <p:ext uri="{BB962C8B-B14F-4D97-AF65-F5344CB8AC3E}">
        <p14:creationId xmlns:p14="http://schemas.microsoft.com/office/powerpoint/2010/main" val="389578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Até o dia em que </a:t>
            </a:r>
          </a:p>
          <a:p>
            <a:r>
              <a:rPr lang="pt-BR" dirty="0"/>
              <a:t>a cidade eu veja, </a:t>
            </a:r>
          </a:p>
          <a:p>
            <a:r>
              <a:rPr lang="pt-BR" dirty="0"/>
              <a:t>E ouça Deus </a:t>
            </a:r>
          </a:p>
          <a:p>
            <a:r>
              <a:rPr lang="pt-BR" dirty="0"/>
              <a:t>chamar-me ao lar.</a:t>
            </a:r>
          </a:p>
        </p:txBody>
      </p:sp>
    </p:spTree>
    <p:extLst>
      <p:ext uri="{BB962C8B-B14F-4D97-AF65-F5344CB8AC3E}">
        <p14:creationId xmlns:p14="http://schemas.microsoft.com/office/powerpoint/2010/main" val="237933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morte e a dor não </a:t>
            </a:r>
          </a:p>
          <a:p>
            <a:r>
              <a:rPr lang="pt-BR" dirty="0"/>
              <a:t>mais pavor nos trazem, </a:t>
            </a:r>
          </a:p>
          <a:p>
            <a:r>
              <a:rPr lang="pt-BR" dirty="0"/>
              <a:t>Pois eu bem sei que </a:t>
            </a:r>
          </a:p>
          <a:p>
            <a:r>
              <a:rPr lang="pt-BR" dirty="0"/>
              <a:t>em breve findarão. </a:t>
            </a:r>
          </a:p>
        </p:txBody>
      </p:sp>
    </p:spTree>
    <p:extLst>
      <p:ext uri="{BB962C8B-B14F-4D97-AF65-F5344CB8AC3E}">
        <p14:creationId xmlns:p14="http://schemas.microsoft.com/office/powerpoint/2010/main" val="20637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aflições que aqui </a:t>
            </a:r>
          </a:p>
          <a:p>
            <a:r>
              <a:rPr lang="pt-BR" dirty="0"/>
              <a:t>nos entristecem, </a:t>
            </a:r>
          </a:p>
          <a:p>
            <a:r>
              <a:rPr lang="pt-BR" dirty="0"/>
              <a:t>No eterno lar </a:t>
            </a:r>
          </a:p>
          <a:p>
            <a:r>
              <a:rPr lang="pt-BR" dirty="0"/>
              <a:t>jamais existirão. </a:t>
            </a:r>
          </a:p>
        </p:txBody>
      </p:sp>
    </p:spTree>
    <p:extLst>
      <p:ext uri="{BB962C8B-B14F-4D97-AF65-F5344CB8AC3E}">
        <p14:creationId xmlns:p14="http://schemas.microsoft.com/office/powerpoint/2010/main" val="297914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até então, eu </a:t>
            </a:r>
          </a:p>
          <a:p>
            <a:r>
              <a:rPr lang="pt-BR" dirty="0"/>
              <a:t>seguirei cantando, </a:t>
            </a:r>
          </a:p>
          <a:p>
            <a:r>
              <a:rPr lang="pt-BR" dirty="0"/>
              <a:t>Até então, contente </a:t>
            </a:r>
          </a:p>
          <a:p>
            <a:r>
              <a:rPr lang="pt-BR" dirty="0"/>
              <a:t>eu hei de estar, </a:t>
            </a:r>
          </a:p>
        </p:txBody>
      </p:sp>
    </p:spTree>
    <p:extLst>
      <p:ext uri="{BB962C8B-B14F-4D97-AF65-F5344CB8AC3E}">
        <p14:creationId xmlns:p14="http://schemas.microsoft.com/office/powerpoint/2010/main" val="301639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SEGUIREI CANTANDO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Até o dia em que </a:t>
            </a:r>
          </a:p>
          <a:p>
            <a:r>
              <a:rPr lang="pt-BR" dirty="0"/>
              <a:t>a cidade eu veja, </a:t>
            </a:r>
          </a:p>
          <a:p>
            <a:r>
              <a:rPr lang="pt-BR" dirty="0"/>
              <a:t>E ouça Deus </a:t>
            </a:r>
          </a:p>
          <a:p>
            <a:r>
              <a:rPr lang="pt-BR" dirty="0"/>
              <a:t>chamar-me ao lar.</a:t>
            </a:r>
          </a:p>
        </p:txBody>
      </p:sp>
    </p:spTree>
    <p:extLst>
      <p:ext uri="{BB962C8B-B14F-4D97-AF65-F5344CB8AC3E}">
        <p14:creationId xmlns:p14="http://schemas.microsoft.com/office/powerpoint/2010/main" val="292913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161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SEGUIREI CANTANDO</vt:lpstr>
      <vt:lpstr>SEGUIREI CANTANDO</vt:lpstr>
      <vt:lpstr>SEGUIREI CANTANDO</vt:lpstr>
      <vt:lpstr>SEGUIREI CANTANDO</vt:lpstr>
      <vt:lpstr>SEGUIREI CANTANDO</vt:lpstr>
      <vt:lpstr>SEGUIREI CANTANDO</vt:lpstr>
      <vt:lpstr>SEGUIREI CANTANDO</vt:lpstr>
      <vt:lpstr>SEGUIREI CANTANDO</vt:lpstr>
      <vt:lpstr>SEGUIREI CANTANDO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2019-06-12T21:44:02Z</dcterms:modified>
</cp:coreProperties>
</file>